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Gotham" panose="020B0604020202020204" charset="0"/>
      <p:regular r:id="rId10"/>
    </p:embeddedFont>
    <p:embeddedFont>
      <p:font typeface="Helvetica Now" panose="020B0604020202020204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26" autoAdjust="0"/>
  </p:normalViewPr>
  <p:slideViewPr>
    <p:cSldViewPr>
      <p:cViewPr varScale="1">
        <p:scale>
          <a:sx n="50" d="100"/>
          <a:sy n="50" d="100"/>
        </p:scale>
        <p:origin x="7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38716" y="2650037"/>
            <a:ext cx="6810568" cy="41487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517"/>
              </a:lnSpc>
            </a:pPr>
            <a:r>
              <a:rPr lang="en-US" sz="21798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OOH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87661" y="1111158"/>
            <a:ext cx="8439183" cy="3125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Captions word limit:</a:t>
            </a:r>
          </a:p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Primary text: 125 characters</a:t>
            </a:r>
          </a:p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Headline: 40 characters</a:t>
            </a:r>
          </a:p>
          <a:p>
            <a:pPr algn="ctr">
              <a:lnSpc>
                <a:spcPts val="6036"/>
              </a:lnSpc>
              <a:spcBef>
                <a:spcPct val="0"/>
              </a:spcBef>
            </a:pPr>
            <a:r>
              <a:rPr lang="en-US" sz="4312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CTA</a:t>
            </a:r>
          </a:p>
        </p:txBody>
      </p:sp>
      <p:sp>
        <p:nvSpPr>
          <p:cNvPr id="3" name="Freeform 3"/>
          <p:cNvSpPr/>
          <p:nvPr/>
        </p:nvSpPr>
        <p:spPr>
          <a:xfrm>
            <a:off x="3742472" y="4413725"/>
            <a:ext cx="10272111" cy="4273359"/>
          </a:xfrm>
          <a:custGeom>
            <a:avLst/>
            <a:gdLst/>
            <a:ahLst/>
            <a:cxnLst/>
            <a:rect l="l" t="t" r="r" b="b"/>
            <a:pathLst>
              <a:path w="10272111" h="4273359">
                <a:moveTo>
                  <a:pt x="0" y="0"/>
                </a:moveTo>
                <a:lnTo>
                  <a:pt x="10272111" y="0"/>
                </a:lnTo>
                <a:lnTo>
                  <a:pt x="10272111" y="4273359"/>
                </a:lnTo>
                <a:lnTo>
                  <a:pt x="0" y="42733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439578" y="3571154"/>
            <a:ext cx="5408844" cy="23819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67"/>
              </a:lnSpc>
            </a:pPr>
            <a:r>
              <a:rPr lang="en-US" sz="12548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Statics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44280" y="1000125"/>
            <a:ext cx="9461057" cy="7521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Experience comfort in every business trip with American Express(R) Platinum Corporate Card.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Enjoy additional benefits designed to keep your business moving forward: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Access to 30+ Centurion® Lounges and 1,550 partner lounges worldwide.</a:t>
            </a:r>
          </a:p>
          <a:p>
            <a:pPr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Earn Membership Rewards® points on business spends</a:t>
            </a:r>
          </a:p>
          <a:p>
            <a:pPr>
              <a:lnSpc>
                <a:spcPts val="279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799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Air India app and website.</a:t>
            </a:r>
            <a:endParaRPr lang="en-US" sz="1999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An additional* line of credit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Up to 51 days* of interest-free credit period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endParaRPr lang="en-US" sz="1999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30+ Centurion® Lounges</a:t>
            </a:r>
          </a:p>
          <a:p>
            <a:pPr algn="l">
              <a:lnSpc>
                <a:spcPts val="2799"/>
              </a:lnSpc>
              <a:spcBef>
                <a:spcPct val="0"/>
              </a:spcBef>
            </a:pPr>
            <a:r>
              <a:rPr lang="en-US" sz="1999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8BE810-AB8E-37C2-E9F4-46A259A065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800100"/>
            <a:ext cx="5905500" cy="5905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53805" y="990600"/>
            <a:ext cx="9461057" cy="6803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Expand your business when you get more flexibility with American Express(R) Platinum Corporate Card when bigger opportunities show to up.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Enjoy additional benefits designed to keep your business moving forward: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Access to 30+ Centurion® Lounges and 1,550 partner lounges worldwide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Earn Membership Rewards® points on business spends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Air India app and website.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Up to 51 days* of interest-free credit period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Additional* line of credit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811AE7-F2ED-B4E9-925B-5AC2A147A3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23900"/>
            <a:ext cx="6324600" cy="6324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44280" y="990600"/>
            <a:ext cx="9461057" cy="7162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Manage business expenses with greater flexibility with American Express(R) Platinum Corporate Card.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Enjoy additional benefits designed to keep your business moving forward: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Access to 30+ Centurion® Lounges and 1,550 partner lounges worldwide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An additional* line of credit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Air India app and website.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Membership Rewards® points on all eligible spends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51 days* of interest-free credit period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4FB26D-5773-D220-4F66-837047CE4F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800100"/>
            <a:ext cx="6781800" cy="6781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696200" y="1638300"/>
            <a:ext cx="9815020" cy="6444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Give your business a head start with American Express(R) Platinum Corporate Card. 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Enjoy additional benefits designed to keep your business moving forward: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Access to 30+ Centurion® Lounges and 1,550 partner lounges worldwide.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An additional* line of credit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Up to 51 days* of interest-free credit period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Air India app and website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Earn Membership Rewards® points on business spends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Welcome Gift worth up to ₹35,000*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Description: Business needs more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CDFC16-0D8F-473B-44E7-B550DFD32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09700"/>
            <a:ext cx="7124700" cy="7124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077200" y="876300"/>
            <a:ext cx="9461057" cy="7512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Primary Text: 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Swipe or tap and get rewards points back with the American Express(R) Platinum Corporate Card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Enjoy additional benefits designed to keep your business moving forward: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Access to 30+ Centurion® Lounges and 1,550 partner lounges worldwide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Your choice of Welcome Gift worth up to ₹35,000*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An additional* line of credit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Up to 51 days* of interest-free credit period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5X Rewards points on 200+ e-vouchers like MakeMyTrip, Flipkart, Myntra and more via </a:t>
            </a:r>
            <a:r>
              <a:rPr lang="en-US" sz="2000" dirty="0" err="1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ShopWise</a:t>
            </a: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2X Rewards points on Air India app and website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✔️ Earn Membership Rewards® points on business spends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Apply for the American Express® Platinum Corporate Card today.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endParaRPr lang="en-US" sz="2000" dirty="0">
              <a:solidFill>
                <a:srgbClr val="000000"/>
              </a:solidFill>
              <a:latin typeface="Helvetica Now"/>
              <a:ea typeface="Helvetica Now"/>
              <a:cs typeface="Helvetica Now"/>
              <a:sym typeface="Helvetica Now"/>
            </a:endParaRP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Helvetica Now"/>
                <a:ea typeface="Helvetica Now"/>
                <a:cs typeface="Helvetica Now"/>
                <a:sym typeface="Helvetica Now"/>
              </a:rPr>
              <a:t>Headline: Membership Rewards® Program</a:t>
            </a:r>
          </a:p>
          <a:p>
            <a:pPr algn="l">
              <a:lnSpc>
                <a:spcPts val="2800"/>
              </a:lnSpc>
              <a:spcBef>
                <a:spcPct val="0"/>
              </a:spcBef>
            </a:pPr>
            <a:r>
              <a:rPr lang="en-US" sz="2000" dirty="0">
                <a:solidFill>
                  <a:srgbClr val="000000"/>
                </a:solidFill>
                <a:latin typeface="Gotham"/>
                <a:ea typeface="Gotham"/>
                <a:cs typeface="Gotham"/>
                <a:sym typeface="Gotham"/>
              </a:rPr>
              <a:t>Description: Business needs more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FD27F4-3FA9-91B4-6B9E-B6AFB8053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76300"/>
            <a:ext cx="7512313" cy="751231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666</Words>
  <Application>Microsoft Office PowerPoint</Application>
  <PresentationFormat>Custom</PresentationFormat>
  <Paragraphs>94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Gotham</vt:lpstr>
      <vt:lpstr>Helvetica Now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OOH Captions</dc:title>
  <cp:lastModifiedBy>Sumit Safale</cp:lastModifiedBy>
  <cp:revision>5</cp:revision>
  <dcterms:created xsi:type="dcterms:W3CDTF">2006-08-16T00:00:00Z</dcterms:created>
  <dcterms:modified xsi:type="dcterms:W3CDTF">2026-03-20T06:24:36Z</dcterms:modified>
  <dc:identifier>DAHCgr9jCHw</dc:identifier>
</cp:coreProperties>
</file>